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Polja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Korisnik </a:t>
            </a:r>
            <a:r>
              <a:rPr lang="hr-HR" sz="2400" dirty="0"/>
              <a:t>unosi 10 cijelih brojeva koji se pohranjuju u polje. Polje je nakon toga potrebno sortirati uzlazno i sadržaj polja ispisati u </a:t>
            </a:r>
            <a:r>
              <a:rPr lang="hr-HR" sz="2400" dirty="0" err="1"/>
              <a:t>ListBox</a:t>
            </a:r>
            <a:r>
              <a:rPr lang="hr-HR" sz="2400" dirty="0"/>
              <a:t> kontrolu.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Sortiranje implementirajte bilo kojom metodom sortiranja koju ste naučili na ovom kolegiju.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Nakon </a:t>
            </a:r>
            <a:r>
              <a:rPr lang="hr-HR" sz="2400" dirty="0"/>
              <a:t>toga je klikom na zasebni gumb potrebno taj sortirani niz prenijeti u polje te ga ispisati preko postojećeg sadržaja </a:t>
            </a:r>
            <a:r>
              <a:rPr lang="hr-HR" sz="2400" dirty="0" err="1"/>
              <a:t>ListBox</a:t>
            </a:r>
            <a:r>
              <a:rPr lang="hr-HR" sz="2400" dirty="0"/>
              <a:t> kontrole u obrnutom redoslijedu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</a:t>
            </a:r>
            <a:r>
              <a:rPr lang="hr-HR" sz="2400" dirty="0" smtClean="0"/>
              <a:t>Kada prenesete niz brojeva u polje, sortirajte to polje u obrnutom redoslijedu i tada ga ispišite od početka do kraja.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r>
              <a:rPr lang="hr-HR" sz="2400" dirty="0" smtClean="0"/>
              <a:t>Nakon </a:t>
            </a:r>
            <a:r>
              <a:rPr lang="hr-HR" sz="2400" dirty="0"/>
              <a:t>toga je potrebno u polju pronaći sve brojeve manje od 5 i ispisati koliko takvih brojeva ima pomoću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zadatak tako </a:t>
            </a:r>
            <a:r>
              <a:rPr lang="hr-HR" sz="2400" dirty="0"/>
              <a:t>da sami odaberete putem </a:t>
            </a:r>
            <a:r>
              <a:rPr lang="hr-HR" sz="2400" dirty="0" err="1"/>
              <a:t>InputBox</a:t>
            </a:r>
            <a:r>
              <a:rPr lang="hr-HR" sz="2400" dirty="0"/>
              <a:t> kontrole, koji je to broj, do kojeg ćete zbrajati koliko takvih brojeva ima. Primjerice, ako u </a:t>
            </a:r>
            <a:r>
              <a:rPr lang="hr-HR" sz="2400" dirty="0" err="1"/>
              <a:t>InputBox</a:t>
            </a:r>
            <a:r>
              <a:rPr lang="hr-HR" sz="2400" dirty="0"/>
              <a:t> upišete broj 7, tada ćete u </a:t>
            </a:r>
            <a:r>
              <a:rPr lang="hr-HR" sz="2400" dirty="0" err="1"/>
              <a:t>Message</a:t>
            </a:r>
            <a:r>
              <a:rPr lang="hr-HR" sz="2400" dirty="0"/>
              <a:t> </a:t>
            </a:r>
            <a:r>
              <a:rPr lang="hr-HR" sz="2400" dirty="0" err="1"/>
              <a:t>Box</a:t>
            </a:r>
            <a:r>
              <a:rPr lang="hr-HR" sz="2400" dirty="0"/>
              <a:t>-u dobiti iznos, koliko u listi ima brojeva koji su manji ili jednaki broju 7.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Polja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Napravite program u kojem unosite 10 slova u polje, te nakon toga u dvije </a:t>
            </a:r>
            <a:r>
              <a:rPr lang="hr-HR" sz="2400" dirty="0" smtClean="0"/>
              <a:t>zasebne </a:t>
            </a:r>
            <a:r>
              <a:rPr lang="hr-HR" sz="2400" dirty="0" err="1"/>
              <a:t>ListBox</a:t>
            </a:r>
            <a:r>
              <a:rPr lang="hr-HR" sz="2400" dirty="0"/>
              <a:t> kontrole ispišite sortirana slova, u jednoj uzlaznim redoslijedom, u drugoj silaznim redoslijedom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Proširite program tako da dodate još jedan gumb, na koji kada kliknete, dobivate broj samoglasnika u nizu. Tu vrijednost ispišite putem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Visual Basic Tutorijali Polja</vt:lpstr>
      <vt:lpstr>Polja</vt:lpstr>
      <vt:lpstr>Polja</vt:lpstr>
      <vt:lpstr>Polja</vt:lpstr>
      <vt:lpstr>Polja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2014-03-24T14:06:47Z</dcterms:modified>
</cp:coreProperties>
</file>