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77" d="100"/>
          <a:sy n="77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C7202-240B-4FB5-9979-8AAF5949A2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31E1EC-92E3-4A2C-9ED4-398957C44D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CBE8F-5FD7-4960-8460-F7E27AEA9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F7374-99D9-47A7-9BD6-1C0EAA0E8D07}" type="datetimeFigureOut">
              <a:rPr lang="hr-HR" smtClean="0"/>
              <a:t>13.3.2020.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D1291-B6BC-4F66-8033-0EF97FCC5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08BBE-64DD-4B77-B256-19DE1246A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A310-C356-4839-883C-229EA0100F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30143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6D8BE-258C-48EC-8CA1-920F4399D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10BA0E-DE3C-4902-BF50-5024C6A59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96C03-5473-4676-9DF1-394ECB058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F7374-99D9-47A7-9BD6-1C0EAA0E8D07}" type="datetimeFigureOut">
              <a:rPr lang="hr-HR" smtClean="0"/>
              <a:t>13.3.2020.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79803-7B4E-4DDE-B891-26FFF336B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96C8B-27B5-427E-B689-236AAA6C1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A310-C356-4839-883C-229EA0100F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3852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00C483-2AED-48FF-81BC-06EA42C9E6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342EA9-2391-4233-850C-AB17743B71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BB052-1A5C-4090-A113-08DF4074D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F7374-99D9-47A7-9BD6-1C0EAA0E8D07}" type="datetimeFigureOut">
              <a:rPr lang="hr-HR" smtClean="0"/>
              <a:t>13.3.2020.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83652-E2DD-41FF-A62F-47908C0A8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8070F-9CC3-4AF5-A998-616DB92F1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A310-C356-4839-883C-229EA0100F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7810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11262-5B6A-4FEF-8892-6D04F463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67803-2B47-455B-A6FF-44F1818D8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C20A2-632C-4716-A05A-D99AB5C48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F7374-99D9-47A7-9BD6-1C0EAA0E8D07}" type="datetimeFigureOut">
              <a:rPr lang="hr-HR" smtClean="0"/>
              <a:t>13.3.2020.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7D1BF-FCCD-4EEB-9EF6-ADA92B13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39CD3-9E61-465B-8562-A1217F534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A310-C356-4839-883C-229EA0100F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319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C6A4F-296F-404F-A278-7FE9C8C35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42E0B0-1607-447B-BBA3-5270504C2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F7EE6-51F2-4C8F-84E8-55C2E45AA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F7374-99D9-47A7-9BD6-1C0EAA0E8D07}" type="datetimeFigureOut">
              <a:rPr lang="hr-HR" smtClean="0"/>
              <a:t>13.3.2020.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0A157-4A2C-4923-901A-CC123663C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71360-E84D-4517-B73A-42BA34F8B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A310-C356-4839-883C-229EA0100F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5295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DEC37-CAD6-459A-9F2E-80A5C85B7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050D1-E2D4-4B7B-B547-7DF97DBD16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4BD539-279A-4C54-8496-7867BC31EF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30726-103A-4B4A-85DF-6F3AA03D2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F7374-99D9-47A7-9BD6-1C0EAA0E8D07}" type="datetimeFigureOut">
              <a:rPr lang="hr-HR" smtClean="0"/>
              <a:t>13.3.2020.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46D13-B77A-4CB1-89C4-CAF51289C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51B786-F0E7-4992-9FA8-C4E54DEDB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A310-C356-4839-883C-229EA0100F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7938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70C92-6D42-4730-B125-79839ED6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B2515-1591-4062-A530-1C21410B8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DD36B7-1B67-4BB1-BFF2-17D52192B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A85E4A-449A-4CA4-9694-C8755C2AB0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80049-E1A6-4932-9B64-572DA6A34A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0A2044-F118-4D62-8364-63BD69FE0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F7374-99D9-47A7-9BD6-1C0EAA0E8D07}" type="datetimeFigureOut">
              <a:rPr lang="hr-HR" smtClean="0"/>
              <a:t>13.3.2020.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DFBC60-8E30-467D-94EA-7FA40713C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594A56-936F-4186-AADE-DFE40D80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A310-C356-4839-883C-229EA0100F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9228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0D7FF-F649-4333-8970-EFECA05DB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FEF2B1-1497-4271-8654-F8929B823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F7374-99D9-47A7-9BD6-1C0EAA0E8D07}" type="datetimeFigureOut">
              <a:rPr lang="hr-HR" smtClean="0"/>
              <a:t>13.3.2020.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E14CEF-AF48-42E4-A7F3-C61E37D8C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A58BCD-7AE1-4F7A-915B-6D88ED5A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A310-C356-4839-883C-229EA0100F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771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8282D8-F83A-4712-B4D9-15B8971E8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F7374-99D9-47A7-9BD6-1C0EAA0E8D07}" type="datetimeFigureOut">
              <a:rPr lang="hr-HR" smtClean="0"/>
              <a:t>13.3.2020.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4B8286-7A5D-4A2C-9073-619716C9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B9FBB4-AA8C-4C9F-90D2-F64B3E45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A310-C356-4839-883C-229EA0100F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7428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AA424-2AFB-4F9C-AE12-B305D6071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E9136-D67B-4D01-86E6-71F371FA9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4F85EC-FE7C-42C7-A99F-90A607E1A0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52F3CE-ABD2-4601-BE5B-EBA87CB2F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F7374-99D9-47A7-9BD6-1C0EAA0E8D07}" type="datetimeFigureOut">
              <a:rPr lang="hr-HR" smtClean="0"/>
              <a:t>13.3.2020.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D04628-38CB-4349-AF04-B11EBE44B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C8E3B1-5E9E-4ABF-99BE-D991BDF1B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A310-C356-4839-883C-229EA0100F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4612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80900-C6E9-492C-AE75-E7876B078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15363F-59CA-4F7F-BBDD-1CCEF4C8B0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8A99CB-0712-4B01-A442-2497DAC4E7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CB75FC-F562-4CC1-AFFB-86A61F295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F7374-99D9-47A7-9BD6-1C0EAA0E8D07}" type="datetimeFigureOut">
              <a:rPr lang="hr-HR" smtClean="0"/>
              <a:t>13.3.2020.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36A3D-FC27-4AE8-AD76-363BCB88E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FEBEC1-B5B7-4CBB-8662-99B818CDB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A310-C356-4839-883C-229EA0100F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986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A8FEF4-4A64-45A9-9A68-476808CE1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B46711-F403-436D-A46C-935927673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3AF50-034B-4F67-898A-4DF28B26D3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F7374-99D9-47A7-9BD6-1C0EAA0E8D07}" type="datetimeFigureOut">
              <a:rPr lang="hr-HR" smtClean="0"/>
              <a:t>13.3.2020.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5E557-E99B-4D45-8968-142F8ABE72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C2BE9-686D-489C-B97C-30668C1A87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FA310-C356-4839-883C-229EA0100F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742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D07FF-A8F5-46D3-90BA-9DF3ED8B0E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/>
              <a:t>Lorem</a:t>
            </a:r>
            <a:r>
              <a:rPr lang="hr-HR" dirty="0"/>
              <a:t> </a:t>
            </a:r>
            <a:r>
              <a:rPr lang="hr-HR" dirty="0" err="1"/>
              <a:t>ipsum</a:t>
            </a:r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47BBA2-2F50-478E-B965-3B632F2DCD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63772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Lorem ipsum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</dc:title>
  <dc:creator>Darko Grabar</dc:creator>
  <cp:lastModifiedBy>Darko Grabar</cp:lastModifiedBy>
  <cp:revision>3</cp:revision>
  <dcterms:created xsi:type="dcterms:W3CDTF">2020-03-13T18:58:07Z</dcterms:created>
  <dcterms:modified xsi:type="dcterms:W3CDTF">2020-03-13T18:58:50Z</dcterms:modified>
</cp:coreProperties>
</file>