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745"/>
  </p:normalViewPr>
  <p:slideViewPr>
    <p:cSldViewPr snapToGrid="0" snapToObjects="1">
      <p:cViewPr varScale="1">
        <p:scale>
          <a:sx n="102" d="100"/>
          <a:sy n="102" d="100"/>
        </p:scale>
        <p:origin x="122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4/29/16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27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4/29/16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783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4/29/16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12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4/29/16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867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4/29/16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3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4/29/16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0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4/29/16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6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4/29/16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97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4/29/16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36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4/29/16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6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D4270-E0E9-2C4F-8F9A-9340A66CC057}" type="datetimeFigureOut">
              <a:rPr lang="en-US" smtClean="0"/>
              <a:t>4/29/16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37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D4270-E0E9-2C4F-8F9A-9340A66CC057}" type="datetimeFigureOut">
              <a:rPr lang="en-US" smtClean="0"/>
              <a:t>4/29/16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6DF5B-FC76-AB42-B1BD-1EAAE395A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8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ivica.crnkovic@mdh.se" TargetMode="External"/><Relationship Id="rId3" Type="http://schemas.openxmlformats.org/officeDocument/2006/relationships/hyperlink" Target="mailto:ivica.crnkovic@chalmers.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Select a topic/question (one or two students)</a:t>
            </a:r>
          </a:p>
          <a:p>
            <a:r>
              <a:rPr lang="en-US" dirty="0" smtClean="0"/>
              <a:t>questions</a:t>
            </a:r>
            <a:r>
              <a:rPr lang="en-US" dirty="0"/>
              <a:t>, keywords, and database</a:t>
            </a:r>
          </a:p>
          <a:p>
            <a:r>
              <a:rPr lang="en-US" dirty="0" smtClean="0"/>
              <a:t>Mail </a:t>
            </a:r>
            <a:r>
              <a:rPr lang="en-US" dirty="0" smtClean="0"/>
              <a:t>to </a:t>
            </a:r>
            <a:r>
              <a:rPr lang="en-US" dirty="0" smtClean="0">
                <a:hlinkClick r:id="rId2"/>
              </a:rPr>
              <a:t>ivica.crnkovic@chalmers.se</a:t>
            </a:r>
            <a:r>
              <a:rPr lang="en-US" dirty="0" smtClean="0"/>
              <a:t> the choice and a short motivation (200-400 words)</a:t>
            </a:r>
          </a:p>
          <a:p>
            <a:pPr lvl="1"/>
            <a:r>
              <a:rPr lang="en-US" dirty="0" smtClean="0"/>
              <a:t>Deadline</a:t>
            </a:r>
            <a:r>
              <a:rPr lang="en-US" dirty="0"/>
              <a:t> </a:t>
            </a:r>
            <a:r>
              <a:rPr lang="en-US" dirty="0" smtClean="0"/>
              <a:t> 23.</a:t>
            </a:r>
            <a:r>
              <a:rPr lang="en-US" dirty="0" smtClean="0"/>
              <a:t>5.2016</a:t>
            </a:r>
            <a:endParaRPr lang="en-US" dirty="0" smtClean="0"/>
          </a:p>
          <a:p>
            <a:r>
              <a:rPr lang="en-US" dirty="0" smtClean="0"/>
              <a:t>Write the review protocol</a:t>
            </a:r>
          </a:p>
          <a:p>
            <a:r>
              <a:rPr lang="en-US" dirty="0" smtClean="0"/>
              <a:t>Mail to </a:t>
            </a:r>
            <a:r>
              <a:rPr lang="en-US" dirty="0" smtClean="0">
                <a:hlinkClick r:id="rId3"/>
              </a:rPr>
              <a:t>ivica.crnkovic@chalmers.se</a:t>
            </a:r>
            <a:r>
              <a:rPr lang="en-US" dirty="0" smtClean="0"/>
              <a:t> 8.6.2016</a:t>
            </a:r>
            <a:endParaRPr lang="en-US" dirty="0" smtClean="0"/>
          </a:p>
          <a:p>
            <a:r>
              <a:rPr lang="en-US" dirty="0" smtClean="0"/>
              <a:t>Seminar – protocol presentation – </a:t>
            </a:r>
            <a:r>
              <a:rPr lang="en-US" dirty="0" smtClean="0"/>
              <a:t>10.6 18:00</a:t>
            </a:r>
            <a:endParaRPr lang="en-US" dirty="0" smtClean="0"/>
          </a:p>
          <a:p>
            <a:pPr lvl="1"/>
            <a:r>
              <a:rPr lang="en-US" dirty="0" smtClean="0"/>
              <a:t>5 slides – 10 minutes presentation </a:t>
            </a:r>
          </a:p>
          <a:p>
            <a:r>
              <a:rPr lang="en-US" dirty="0" smtClean="0"/>
              <a:t>Write a report – between 10-12 </a:t>
            </a:r>
            <a:r>
              <a:rPr lang="en-US" dirty="0" smtClean="0"/>
              <a:t>pages </a:t>
            </a:r>
            <a:endParaRPr lang="en-US" dirty="0" smtClean="0"/>
          </a:p>
          <a:p>
            <a:r>
              <a:rPr lang="en-US" dirty="0" smtClean="0"/>
              <a:t>Submit the report </a:t>
            </a:r>
            <a:r>
              <a:rPr lang="en-US" dirty="0" smtClean="0"/>
              <a:t> 15.7.2016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30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64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Foi assignments</vt:lpstr>
    </vt:vector>
  </TitlesOfParts>
  <Company>MDH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Ivica Crnkovic</dc:creator>
  <cp:lastModifiedBy>Ivica Crnkovic</cp:lastModifiedBy>
  <cp:revision>5</cp:revision>
  <dcterms:created xsi:type="dcterms:W3CDTF">2014-01-11T17:19:37Z</dcterms:created>
  <dcterms:modified xsi:type="dcterms:W3CDTF">2016-04-29T13:48:39Z</dcterms:modified>
</cp:coreProperties>
</file>