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2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8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1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6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3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0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6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9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6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3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4270-E0E9-2C4F-8F9A-9340A66CC057}" type="datetimeFigureOut">
              <a:rPr lang="en-US" smtClean="0"/>
              <a:t>2014-01-11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vica.crnkovic@mdh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assignements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Select a topic/question (one or two students)</a:t>
            </a:r>
          </a:p>
          <a:p>
            <a:r>
              <a:rPr lang="en-US" dirty="0" smtClean="0"/>
              <a:t>Identify questions, keywords, and database</a:t>
            </a:r>
          </a:p>
          <a:p>
            <a:r>
              <a:rPr lang="en-US" dirty="0" smtClean="0"/>
              <a:t>Mail to </a:t>
            </a:r>
            <a:r>
              <a:rPr lang="en-US" dirty="0" smtClean="0">
                <a:hlinkClick r:id="rId2"/>
              </a:rPr>
              <a:t>ivica.crnkovic@mdh.se</a:t>
            </a:r>
            <a:r>
              <a:rPr lang="en-US" dirty="0" smtClean="0"/>
              <a:t> the choice and a short motivation (200-400 words)</a:t>
            </a:r>
          </a:p>
          <a:p>
            <a:pPr lvl="1"/>
            <a:r>
              <a:rPr lang="en-US" dirty="0" smtClean="0"/>
              <a:t>Deadline:  25.1.2014. </a:t>
            </a:r>
          </a:p>
          <a:p>
            <a:r>
              <a:rPr lang="en-US" dirty="0" smtClean="0"/>
              <a:t>Write the review protocol</a:t>
            </a:r>
          </a:p>
          <a:p>
            <a:r>
              <a:rPr lang="en-US" dirty="0" smtClean="0"/>
              <a:t>Mail to </a:t>
            </a:r>
            <a:r>
              <a:rPr lang="en-US" dirty="0" smtClean="0">
                <a:hlinkClick r:id="rId2"/>
              </a:rPr>
              <a:t>ivica.crnkovic@mdh.se</a:t>
            </a:r>
            <a:r>
              <a:rPr lang="en-US" dirty="0" smtClean="0"/>
              <a:t>  16.2</a:t>
            </a:r>
          </a:p>
          <a:p>
            <a:r>
              <a:rPr lang="en-US" dirty="0" smtClean="0"/>
              <a:t>Seminar – protocol presentation – 19.2 18:00</a:t>
            </a:r>
          </a:p>
          <a:p>
            <a:pPr lvl="1"/>
            <a:r>
              <a:rPr lang="en-US" dirty="0" smtClean="0"/>
              <a:t>5 slides – 10 minutes presentation </a:t>
            </a:r>
            <a:endParaRPr lang="en-US" dirty="0" smtClean="0"/>
          </a:p>
          <a:p>
            <a:r>
              <a:rPr lang="en-US" dirty="0" smtClean="0"/>
              <a:t>Write a report – between 10-12 pages</a:t>
            </a:r>
          </a:p>
          <a:p>
            <a:r>
              <a:rPr lang="en-US" dirty="0" smtClean="0"/>
              <a:t>Submit the report 5.5.</a:t>
            </a:r>
          </a:p>
          <a:p>
            <a:r>
              <a:rPr lang="en-US" dirty="0" smtClean="0"/>
              <a:t>Seminar 7.5 18.00 – 10 slides – 15 minutes presentation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02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90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Foi assignements</vt:lpstr>
    </vt:vector>
  </TitlesOfParts>
  <Company>MDH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Ivica Crnkovic</dc:creator>
  <cp:lastModifiedBy>Ivica Crnkovic</cp:lastModifiedBy>
  <cp:revision>2</cp:revision>
  <dcterms:created xsi:type="dcterms:W3CDTF">2014-01-11T17:19:37Z</dcterms:created>
  <dcterms:modified xsi:type="dcterms:W3CDTF">2014-01-11T17:24:27Z</dcterms:modified>
</cp:coreProperties>
</file>